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13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4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279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880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346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769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15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5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92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9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87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87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9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03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08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82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07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7FCCFE-BC92-4CFD-B3CE-5296DE18A878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4E41BF-6F70-435B-A950-339276DEA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1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0682-7714-3C28-814F-5257E571E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2229803"/>
            <a:ext cx="9144000" cy="137699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MAVERICK BANK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9C67C-F3C1-D3DB-DEC9-E34E639EC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3600" y="5202238"/>
            <a:ext cx="9144000" cy="165576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Thevaashree MKS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Javeed sir</a:t>
            </a:r>
          </a:p>
          <a:p>
            <a:endParaRPr lang="en-IN" dirty="0"/>
          </a:p>
        </p:txBody>
      </p:sp>
      <p:pic>
        <p:nvPicPr>
          <p:cNvPr id="2050" name="Picture 2" descr="Bank Icon Clipart Transparent PNG Hd ...">
            <a:extLst>
              <a:ext uri="{FF2B5EF4-FFF2-40B4-BE49-F238E27FC236}">
                <a16:creationId xmlns:a16="http://schemas.microsoft.com/office/drawing/2014/main" id="{35E667B2-099B-86CF-8995-53C8BDACB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4" y="22613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6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7EFD1-EAB5-C3DD-0086-24E17A3D0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1" y="617882"/>
            <a:ext cx="11185415" cy="56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12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CE618-1819-D81B-03D2-A39BEC75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" y="579664"/>
            <a:ext cx="11397343" cy="569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9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1AB69-6257-BA3F-D007-642DDD24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654472"/>
            <a:ext cx="11179629" cy="55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0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5875B-5B01-BF27-3D8D-A7A48153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2" y="630333"/>
            <a:ext cx="11218036" cy="55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4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9FD38-7F2B-79B8-BD0B-29ADA30D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7" y="759279"/>
            <a:ext cx="11288486" cy="56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9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C3CF6-E4E0-872E-0808-FAC4E591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10" y="699407"/>
            <a:ext cx="11056579" cy="54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9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405C0-E1C7-30BE-A783-47750141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640964"/>
            <a:ext cx="11234057" cy="557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8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F4995-4EA1-DD64-86DA-E5C129907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572566"/>
            <a:ext cx="11473543" cy="571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5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70B64-F302-4175-8956-D8DFAA87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1" y="673862"/>
            <a:ext cx="11043558" cy="55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2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DAFA9-1DC3-0B5C-C773-3CD3745B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643447"/>
            <a:ext cx="11212286" cy="55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CBD0-BCE4-7D8E-5361-1354B3F7D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3243"/>
            <a:ext cx="9144000" cy="7369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And Tools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5A87E-6CBC-D8ED-6718-5EA1BD0A7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22400"/>
            <a:ext cx="9144000" cy="473456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IN" b="1" dirty="0"/>
              <a:t>Frontend: React.js</a:t>
            </a:r>
            <a:br>
              <a:rPr lang="en-IN" dirty="0"/>
            </a:br>
            <a:r>
              <a:rPr lang="en-IN" dirty="0"/>
              <a:t>Used to build a responsive and interactive UI for customers, employees, and administrators.</a:t>
            </a:r>
            <a:br>
              <a:rPr lang="en-IN" dirty="0"/>
            </a:br>
            <a:r>
              <a:rPr lang="en-IN" dirty="0"/>
              <a:t>Provides routing, form validations, and seamless integration with backend APIs.</a:t>
            </a:r>
          </a:p>
          <a:p>
            <a:pPr algn="l"/>
            <a:r>
              <a:rPr lang="en-IN" b="1" dirty="0"/>
              <a:t>Backend: Java (Spring Boot)</a:t>
            </a:r>
            <a:br>
              <a:rPr lang="en-IN" dirty="0"/>
            </a:br>
            <a:r>
              <a:rPr lang="en-IN" dirty="0"/>
              <a:t>Handles business logic, services, and REST API development.</a:t>
            </a:r>
            <a:br>
              <a:rPr lang="en-IN" dirty="0"/>
            </a:br>
            <a:r>
              <a:rPr lang="en-IN" dirty="0"/>
              <a:t>Ensures scalability, modularity, and secure communication with the database.</a:t>
            </a:r>
          </a:p>
          <a:p>
            <a:pPr algn="l"/>
            <a:r>
              <a:rPr lang="en-IN" b="1" dirty="0"/>
              <a:t>Database: MySQL</a:t>
            </a:r>
            <a:br>
              <a:rPr lang="en-IN" dirty="0"/>
            </a:br>
            <a:r>
              <a:rPr lang="en-IN" dirty="0"/>
              <a:t>Stores customer, account, transaction, and loan details securely.</a:t>
            </a:r>
            <a:br>
              <a:rPr lang="en-IN" dirty="0"/>
            </a:br>
            <a:r>
              <a:rPr lang="en-IN" dirty="0"/>
              <a:t>Supports relational queries, reporting, and financial data management.</a:t>
            </a:r>
          </a:p>
          <a:p>
            <a:pPr algn="l"/>
            <a:r>
              <a:rPr lang="en-IN" b="1" dirty="0"/>
              <a:t>Authentication: JWT (JSON Web Token)</a:t>
            </a:r>
            <a:br>
              <a:rPr lang="en-IN" dirty="0"/>
            </a:br>
            <a:r>
              <a:rPr lang="en-IN" dirty="0"/>
              <a:t>Provides secure login and access control for different user roles.</a:t>
            </a:r>
            <a:br>
              <a:rPr lang="en-IN" dirty="0"/>
            </a:br>
            <a:r>
              <a:rPr lang="en-IN" dirty="0"/>
              <a:t>Tokens ensure only authorized users can access sensitive APIs.</a:t>
            </a:r>
          </a:p>
          <a:p>
            <a:pPr algn="l"/>
            <a:r>
              <a:rPr lang="en-IN" b="1" dirty="0"/>
              <a:t>Tools: Eclipse, MySQL Workbench, Postman, GitHub</a:t>
            </a:r>
            <a:br>
              <a:rPr lang="en-IN" dirty="0"/>
            </a:br>
            <a:r>
              <a:rPr lang="en-IN" dirty="0"/>
              <a:t>Eclipse for coding and debugging, MySQL Workbench for database design.</a:t>
            </a:r>
            <a:br>
              <a:rPr lang="en-IN" dirty="0"/>
            </a:br>
            <a:r>
              <a:rPr lang="en-IN" dirty="0"/>
              <a:t>Postman for API testing and GitHub for version control and collaboration.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21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937E-B5A3-A0F1-227C-1EBE4447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2B258-E539-EC5F-559B-8B74A83D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8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BEF4-8F05-7A16-FC12-00663AD17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105228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6B92D3-2BD1-2673-28CA-6A7E4CF777A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60488" y="1257223"/>
            <a:ext cx="9744014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Brief Overview: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Maverick Bank is a comprehensive banking and financial system that allows customers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manage accounts, perform transactions, apply for loans, and generate reports.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 employees can validate accounts, approve loans, and monitor transactions.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 manage users and employees.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 &amp; Modules: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Register, Login, Manage Accounts, Transactions, Apply Loan, Generate Reports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 Employee: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Approve Accounts, View Transactions, Manage Loans, Generate Reports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Manage users and employees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JWT authentication &amp; authorization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9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B4690-C383-3B83-97C2-B81E9773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14300"/>
            <a:ext cx="7184571" cy="662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435CC-DC45-0530-844B-5B19429A085B}"/>
              </a:ext>
            </a:extLst>
          </p:cNvPr>
          <p:cNvSpPr txBox="1"/>
          <p:nvPr/>
        </p:nvSpPr>
        <p:spPr>
          <a:xfrm rot="16200000">
            <a:off x="-81114" y="2278187"/>
            <a:ext cx="5387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2C0FD-9267-08E2-A3D2-DBEEA8EA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408" y="228601"/>
            <a:ext cx="7702791" cy="6226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FF2EAB-DA1E-3A04-3A6D-4835DC62D0D8}"/>
              </a:ext>
            </a:extLst>
          </p:cNvPr>
          <p:cNvSpPr txBox="1"/>
          <p:nvPr/>
        </p:nvSpPr>
        <p:spPr>
          <a:xfrm rot="16200000">
            <a:off x="794658" y="2618640"/>
            <a:ext cx="31221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35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F0E9A-E5B0-7F09-01C6-6409B8CD3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114300"/>
            <a:ext cx="11484429" cy="63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8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C429-0033-B382-B70F-57DE335A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83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948B3-B25A-B898-5B54-0C73E839D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18" y="1469571"/>
            <a:ext cx="1066978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C917C-D8CD-0865-EC6F-4C616872F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711682"/>
            <a:ext cx="10983686" cy="54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4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11A81-B847-C81E-0C6D-9ECA0D86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1" y="755650"/>
            <a:ext cx="11005457" cy="55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0954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263</TotalTime>
  <Words>284</Words>
  <Application>Microsoft Office PowerPoint</Application>
  <PresentationFormat>Widescreen</PresentationFormat>
  <Paragraphs>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Times New Roman</vt:lpstr>
      <vt:lpstr>Tw Cen MT</vt:lpstr>
      <vt:lpstr>Droplet</vt:lpstr>
      <vt:lpstr>MAVERICK BANK</vt:lpstr>
      <vt:lpstr>Technologies And Tools</vt:lpstr>
      <vt:lpstr>About</vt:lpstr>
      <vt:lpstr>PowerPoint Presentation</vt:lpstr>
      <vt:lpstr>PowerPoint Presentation</vt:lpstr>
      <vt:lpstr>PowerPoint Presentation</vt:lpstr>
      <vt:lpstr>Project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Thevaashree MKS</dc:creator>
  <cp:lastModifiedBy>Thevaashree MKS</cp:lastModifiedBy>
  <cp:revision>28</cp:revision>
  <dcterms:created xsi:type="dcterms:W3CDTF">2025-09-08T16:43:13Z</dcterms:created>
  <dcterms:modified xsi:type="dcterms:W3CDTF">2025-09-09T09:22:52Z</dcterms:modified>
</cp:coreProperties>
</file>